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54" r:id="rId2"/>
    <p:sldId id="353" r:id="rId3"/>
    <p:sldId id="352" r:id="rId4"/>
    <p:sldId id="356" r:id="rId5"/>
    <p:sldId id="359" r:id="rId6"/>
    <p:sldId id="357" r:id="rId7"/>
    <p:sldId id="358" r:id="rId8"/>
    <p:sldId id="27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BBD56A-EC20-4987-B41F-AB7CD707988A}" v="3" dt="2023-10-23T15:13:36.9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75" autoAdjust="0"/>
    <p:restoredTop sz="76919" autoAdjust="0"/>
  </p:normalViewPr>
  <p:slideViewPr>
    <p:cSldViewPr snapToGrid="0">
      <p:cViewPr varScale="1">
        <p:scale>
          <a:sx n="64" d="100"/>
          <a:sy n="64" d="100"/>
        </p:scale>
        <p:origin x="1265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937D68B8-2ECE-483C-BDBC-DB81468AA2EE}"/>
    <pc:docChg chg="undo custSel modSld">
      <pc:chgData name="Charles Robbins" userId="2a2c6b74727e6a50" providerId="LiveId" clId="{937D68B8-2ECE-483C-BDBC-DB81468AA2EE}" dt="2023-01-31T17:39:06.671" v="1068" actId="6549"/>
      <pc:docMkLst>
        <pc:docMk/>
      </pc:docMkLst>
      <pc:sldChg chg="modSp">
        <pc:chgData name="Charles Robbins" userId="2a2c6b74727e6a50" providerId="LiveId" clId="{937D68B8-2ECE-483C-BDBC-DB81468AA2EE}" dt="2023-01-31T17:08:24.570" v="0"/>
        <pc:sldMkLst>
          <pc:docMk/>
          <pc:sldMk cId="3655676860" sldId="259"/>
        </pc:sldMkLst>
        <pc:spChg chg="mod">
          <ac:chgData name="Charles Robbins" userId="2a2c6b74727e6a50" providerId="LiveId" clId="{937D68B8-2ECE-483C-BDBC-DB81468AA2EE}" dt="2023-01-31T17:08:24.570" v="0"/>
          <ac:spMkLst>
            <pc:docMk/>
            <pc:sldMk cId="3655676860" sldId="259"/>
            <ac:spMk id="7" creationId="{E3AF07F9-350E-94A6-DEAA-5B95914664C4}"/>
          </ac:spMkLst>
        </pc:spChg>
      </pc:sldChg>
      <pc:sldChg chg="modSp">
        <pc:chgData name="Charles Robbins" userId="2a2c6b74727e6a50" providerId="LiveId" clId="{937D68B8-2ECE-483C-BDBC-DB81468AA2EE}" dt="2023-01-31T17:08:24.570" v="0"/>
        <pc:sldMkLst>
          <pc:docMk/>
          <pc:sldMk cId="1316826775" sldId="352"/>
        </pc:sldMkLst>
        <pc:spChg chg="mod">
          <ac:chgData name="Charles Robbins" userId="2a2c6b74727e6a50" providerId="LiveId" clId="{937D68B8-2ECE-483C-BDBC-DB81468AA2EE}" dt="2023-01-31T17:08:24.570" v="0"/>
          <ac:spMkLst>
            <pc:docMk/>
            <pc:sldMk cId="1316826775" sldId="352"/>
            <ac:spMk id="6" creationId="{5DB86B05-6691-CDDC-2587-B8CC80E23767}"/>
          </ac:spMkLst>
        </pc:spChg>
      </pc:sldChg>
      <pc:sldChg chg="modSp mod">
        <pc:chgData name="Charles Robbins" userId="2a2c6b74727e6a50" providerId="LiveId" clId="{937D68B8-2ECE-483C-BDBC-DB81468AA2EE}" dt="2023-01-31T17:08:40.459" v="20" actId="20577"/>
        <pc:sldMkLst>
          <pc:docMk/>
          <pc:sldMk cId="201781480" sldId="354"/>
        </pc:sldMkLst>
        <pc:spChg chg="mod">
          <ac:chgData name="Charles Robbins" userId="2a2c6b74727e6a50" providerId="LiveId" clId="{937D68B8-2ECE-483C-BDBC-DB81468AA2EE}" dt="2023-01-31T17:08:40.459" v="20" actId="20577"/>
          <ac:spMkLst>
            <pc:docMk/>
            <pc:sldMk cId="201781480" sldId="354"/>
            <ac:spMk id="3" creationId="{D87F034F-76F5-583F-C69E-0D69D5B6E3C7}"/>
          </ac:spMkLst>
        </pc:spChg>
        <pc:spChg chg="mod">
          <ac:chgData name="Charles Robbins" userId="2a2c6b74727e6a50" providerId="LiveId" clId="{937D68B8-2ECE-483C-BDBC-DB81468AA2EE}" dt="2023-01-31T17:08:24.570" v="0"/>
          <ac:spMkLst>
            <pc:docMk/>
            <pc:sldMk cId="201781480" sldId="354"/>
            <ac:spMk id="5" creationId="{383F2C6A-F665-A448-7D88-227D92C73DEC}"/>
          </ac:spMkLst>
        </pc:spChg>
      </pc:sldChg>
      <pc:sldChg chg="modSp">
        <pc:chgData name="Charles Robbins" userId="2a2c6b74727e6a50" providerId="LiveId" clId="{937D68B8-2ECE-483C-BDBC-DB81468AA2EE}" dt="2023-01-31T17:08:24.570" v="0"/>
        <pc:sldMkLst>
          <pc:docMk/>
          <pc:sldMk cId="3374843843" sldId="355"/>
        </pc:sldMkLst>
        <pc:spChg chg="mod">
          <ac:chgData name="Charles Robbins" userId="2a2c6b74727e6a50" providerId="LiveId" clId="{937D68B8-2ECE-483C-BDBC-DB81468AA2EE}" dt="2023-01-31T17:08:24.570" v="0"/>
          <ac:spMkLst>
            <pc:docMk/>
            <pc:sldMk cId="3374843843" sldId="355"/>
            <ac:spMk id="4" creationId="{B301A166-C1B7-8D52-F08C-0F4C96D183C5}"/>
          </ac:spMkLst>
        </pc:spChg>
      </pc:sldChg>
      <pc:sldChg chg="modSp mod">
        <pc:chgData name="Charles Robbins" userId="2a2c6b74727e6a50" providerId="LiveId" clId="{937D68B8-2ECE-483C-BDBC-DB81468AA2EE}" dt="2023-01-31T17:13:42.752" v="428" actId="5793"/>
        <pc:sldMkLst>
          <pc:docMk/>
          <pc:sldMk cId="3020777946" sldId="356"/>
        </pc:sldMkLst>
        <pc:spChg chg="mod">
          <ac:chgData name="Charles Robbins" userId="2a2c6b74727e6a50" providerId="LiveId" clId="{937D68B8-2ECE-483C-BDBC-DB81468AA2EE}" dt="2023-01-31T17:09:03.521" v="36" actId="5793"/>
          <ac:spMkLst>
            <pc:docMk/>
            <pc:sldMk cId="3020777946" sldId="356"/>
            <ac:spMk id="2" creationId="{25FB707F-7752-54D0-08D9-9437E5DF80BB}"/>
          </ac:spMkLst>
        </pc:spChg>
        <pc:spChg chg="mod">
          <ac:chgData name="Charles Robbins" userId="2a2c6b74727e6a50" providerId="LiveId" clId="{937D68B8-2ECE-483C-BDBC-DB81468AA2EE}" dt="2023-01-31T17:13:42.752" v="428" actId="5793"/>
          <ac:spMkLst>
            <pc:docMk/>
            <pc:sldMk cId="3020777946" sldId="356"/>
            <ac:spMk id="3" creationId="{1FE42A41-AE26-14A9-E06E-2C3EC1A8F1FA}"/>
          </ac:spMkLst>
        </pc:spChg>
        <pc:spChg chg="mod">
          <ac:chgData name="Charles Robbins" userId="2a2c6b74727e6a50" providerId="LiveId" clId="{937D68B8-2ECE-483C-BDBC-DB81468AA2EE}" dt="2023-01-31T17:08:24.570" v="0"/>
          <ac:spMkLst>
            <pc:docMk/>
            <pc:sldMk cId="3020777946" sldId="356"/>
            <ac:spMk id="8" creationId="{1F3C1922-D54A-6172-6ABD-A91793FDC003}"/>
          </ac:spMkLst>
        </pc:spChg>
      </pc:sldChg>
      <pc:sldChg chg="modSp mod">
        <pc:chgData name="Charles Robbins" userId="2a2c6b74727e6a50" providerId="LiveId" clId="{937D68B8-2ECE-483C-BDBC-DB81468AA2EE}" dt="2023-01-31T17:39:06.671" v="1068" actId="6549"/>
        <pc:sldMkLst>
          <pc:docMk/>
          <pc:sldMk cId="2384182936" sldId="357"/>
        </pc:sldMkLst>
        <pc:spChg chg="mod">
          <ac:chgData name="Charles Robbins" userId="2a2c6b74727e6a50" providerId="LiveId" clId="{937D68B8-2ECE-483C-BDBC-DB81468AA2EE}" dt="2023-01-31T17:38:51.155" v="1042" actId="6549"/>
          <ac:spMkLst>
            <pc:docMk/>
            <pc:sldMk cId="2384182936" sldId="357"/>
            <ac:spMk id="2" creationId="{43AE555D-BBC0-D0B2-3EBE-BD0CB1225B6E}"/>
          </ac:spMkLst>
        </pc:spChg>
        <pc:spChg chg="mod">
          <ac:chgData name="Charles Robbins" userId="2a2c6b74727e6a50" providerId="LiveId" clId="{937D68B8-2ECE-483C-BDBC-DB81468AA2EE}" dt="2023-01-31T17:39:06.671" v="1068" actId="6549"/>
          <ac:spMkLst>
            <pc:docMk/>
            <pc:sldMk cId="2384182936" sldId="357"/>
            <ac:spMk id="3" creationId="{769FBAA8-1A0A-EE03-EF04-DED80F77F02E}"/>
          </ac:spMkLst>
        </pc:spChg>
      </pc:sldChg>
      <pc:sldChg chg="modSp mod">
        <pc:chgData name="Charles Robbins" userId="2a2c6b74727e6a50" providerId="LiveId" clId="{937D68B8-2ECE-483C-BDBC-DB81468AA2EE}" dt="2023-01-31T17:35:57.672" v="911" actId="20577"/>
        <pc:sldMkLst>
          <pc:docMk/>
          <pc:sldMk cId="3727238510" sldId="358"/>
        </pc:sldMkLst>
        <pc:spChg chg="mod">
          <ac:chgData name="Charles Robbins" userId="2a2c6b74727e6a50" providerId="LiveId" clId="{937D68B8-2ECE-483C-BDBC-DB81468AA2EE}" dt="2023-01-31T17:31:25.066" v="665" actId="20577"/>
          <ac:spMkLst>
            <pc:docMk/>
            <pc:sldMk cId="3727238510" sldId="358"/>
            <ac:spMk id="2" creationId="{5AFF6B2E-37DD-D236-580A-F78B9E703F30}"/>
          </ac:spMkLst>
        </pc:spChg>
        <pc:spChg chg="mod">
          <ac:chgData name="Charles Robbins" userId="2a2c6b74727e6a50" providerId="LiveId" clId="{937D68B8-2ECE-483C-BDBC-DB81468AA2EE}" dt="2023-01-31T17:35:57.672" v="911" actId="20577"/>
          <ac:spMkLst>
            <pc:docMk/>
            <pc:sldMk cId="3727238510" sldId="358"/>
            <ac:spMk id="3" creationId="{E9E55C85-9533-A1D0-D96C-D5F47CF32811}"/>
          </ac:spMkLst>
        </pc:spChg>
        <pc:spChg chg="mod">
          <ac:chgData name="Charles Robbins" userId="2a2c6b74727e6a50" providerId="LiveId" clId="{937D68B8-2ECE-483C-BDBC-DB81468AA2EE}" dt="2023-01-31T17:08:24.570" v="0"/>
          <ac:spMkLst>
            <pc:docMk/>
            <pc:sldMk cId="3727238510" sldId="358"/>
            <ac:spMk id="7" creationId="{80921DED-E4E3-FAEC-4AB8-E0F3DFA389AF}"/>
          </ac:spMkLst>
        </pc:spChg>
      </pc:sldChg>
      <pc:sldChg chg="modSp mod">
        <pc:chgData name="Charles Robbins" userId="2a2c6b74727e6a50" providerId="LiveId" clId="{937D68B8-2ECE-483C-BDBC-DB81468AA2EE}" dt="2023-01-31T17:38:20.560" v="1018" actId="6549"/>
        <pc:sldMkLst>
          <pc:docMk/>
          <pc:sldMk cId="3364396366" sldId="359"/>
        </pc:sldMkLst>
        <pc:spChg chg="mod">
          <ac:chgData name="Charles Robbins" userId="2a2c6b74727e6a50" providerId="LiveId" clId="{937D68B8-2ECE-483C-BDBC-DB81468AA2EE}" dt="2023-01-31T17:38:20.560" v="1018" actId="6549"/>
          <ac:spMkLst>
            <pc:docMk/>
            <pc:sldMk cId="3364396366" sldId="359"/>
            <ac:spMk id="2" creationId="{0D6A6F9A-2A02-E107-AE54-3826F8425ED2}"/>
          </ac:spMkLst>
        </pc:spChg>
        <pc:spChg chg="mod">
          <ac:chgData name="Charles Robbins" userId="2a2c6b74727e6a50" providerId="LiveId" clId="{937D68B8-2ECE-483C-BDBC-DB81468AA2EE}" dt="2023-01-31T17:11:23.401" v="190" actId="20577"/>
          <ac:spMkLst>
            <pc:docMk/>
            <pc:sldMk cId="3364396366" sldId="359"/>
            <ac:spMk id="3" creationId="{F52F3A72-3FF4-6A00-E2A9-A12E4ED9E360}"/>
          </ac:spMkLst>
        </pc:spChg>
        <pc:spChg chg="mod">
          <ac:chgData name="Charles Robbins" userId="2a2c6b74727e6a50" providerId="LiveId" clId="{937D68B8-2ECE-483C-BDBC-DB81468AA2EE}" dt="2023-01-31T17:08:24.570" v="0"/>
          <ac:spMkLst>
            <pc:docMk/>
            <pc:sldMk cId="3364396366" sldId="359"/>
            <ac:spMk id="8" creationId="{5F239726-8996-8CA9-790D-BABBB7E3E42A}"/>
          </ac:spMkLst>
        </pc:spChg>
      </pc:sldChg>
      <pc:sldChg chg="modSp mod">
        <pc:chgData name="Charles Robbins" userId="2a2c6b74727e6a50" providerId="LiveId" clId="{937D68B8-2ECE-483C-BDBC-DB81468AA2EE}" dt="2023-01-31T17:37:23.894" v="992" actId="20577"/>
        <pc:sldMkLst>
          <pc:docMk/>
          <pc:sldMk cId="647813874" sldId="360"/>
        </pc:sldMkLst>
        <pc:spChg chg="mod">
          <ac:chgData name="Charles Robbins" userId="2a2c6b74727e6a50" providerId="LiveId" clId="{937D68B8-2ECE-483C-BDBC-DB81468AA2EE}" dt="2023-01-31T17:36:22.192" v="927" actId="20577"/>
          <ac:spMkLst>
            <pc:docMk/>
            <pc:sldMk cId="647813874" sldId="360"/>
            <ac:spMk id="2" creationId="{C5FE896D-5D03-1AF9-F635-F1F4C5512C16}"/>
          </ac:spMkLst>
        </pc:spChg>
        <pc:spChg chg="mod">
          <ac:chgData name="Charles Robbins" userId="2a2c6b74727e6a50" providerId="LiveId" clId="{937D68B8-2ECE-483C-BDBC-DB81468AA2EE}" dt="2023-01-31T17:37:23.894" v="992" actId="20577"/>
          <ac:spMkLst>
            <pc:docMk/>
            <pc:sldMk cId="647813874" sldId="360"/>
            <ac:spMk id="3" creationId="{B7C913CD-E49B-084F-3B7E-A4D4ED41471E}"/>
          </ac:spMkLst>
        </pc:spChg>
        <pc:spChg chg="mod">
          <ac:chgData name="Charles Robbins" userId="2a2c6b74727e6a50" providerId="LiveId" clId="{937D68B8-2ECE-483C-BDBC-DB81468AA2EE}" dt="2023-01-31T17:08:24.570" v="0"/>
          <ac:spMkLst>
            <pc:docMk/>
            <pc:sldMk cId="647813874" sldId="360"/>
            <ac:spMk id="8" creationId="{B3104869-6299-4B18-CB25-412288F4764D}"/>
          </ac:spMkLst>
        </pc:spChg>
      </pc:sldChg>
    </pc:docChg>
  </pc:docChgLst>
  <pc:docChgLst>
    <pc:chgData name="Charles Robbins" userId="2a2c6b74727e6a50" providerId="LiveId" clId="{83503629-69EA-4E9B-AD43-DBFDC63E3701}"/>
    <pc:docChg chg="undo custSel delSld modSld">
      <pc:chgData name="Charles Robbins" userId="2a2c6b74727e6a50" providerId="LiveId" clId="{83503629-69EA-4E9B-AD43-DBFDC63E3701}" dt="2023-10-06T00:40:56.164" v="92" actId="27636"/>
      <pc:docMkLst>
        <pc:docMk/>
      </pc:docMkLst>
      <pc:sldChg chg="modSp">
        <pc:chgData name="Charles Robbins" userId="2a2c6b74727e6a50" providerId="LiveId" clId="{83503629-69EA-4E9B-AD43-DBFDC63E3701}" dt="2023-10-06T00:24:37.461" v="27"/>
        <pc:sldMkLst>
          <pc:docMk/>
          <pc:sldMk cId="3655676860" sldId="259"/>
        </pc:sldMkLst>
        <pc:spChg chg="mod">
          <ac:chgData name="Charles Robbins" userId="2a2c6b74727e6a50" providerId="LiveId" clId="{83503629-69EA-4E9B-AD43-DBFDC63E3701}" dt="2023-10-06T00:24:37.461" v="27"/>
          <ac:spMkLst>
            <pc:docMk/>
            <pc:sldMk cId="3655676860" sldId="259"/>
            <ac:spMk id="7" creationId="{E3AF07F9-350E-94A6-DEAA-5B95914664C4}"/>
          </ac:spMkLst>
        </pc:spChg>
      </pc:sldChg>
      <pc:sldChg chg="del">
        <pc:chgData name="Charles Robbins" userId="2a2c6b74727e6a50" providerId="LiveId" clId="{83503629-69EA-4E9B-AD43-DBFDC63E3701}" dt="2023-10-06T00:15:29.748" v="13" actId="47"/>
        <pc:sldMkLst>
          <pc:docMk/>
          <pc:sldMk cId="1408803406" sldId="263"/>
        </pc:sldMkLst>
      </pc:sldChg>
      <pc:sldChg chg="addSp delSp modSp mod">
        <pc:chgData name="Charles Robbins" userId="2a2c6b74727e6a50" providerId="LiveId" clId="{83503629-69EA-4E9B-AD43-DBFDC63E3701}" dt="2023-10-06T00:25:49.169" v="41"/>
        <pc:sldMkLst>
          <pc:docMk/>
          <pc:sldMk cId="409111758" sldId="271"/>
        </pc:sldMkLst>
        <pc:spChg chg="del">
          <ac:chgData name="Charles Robbins" userId="2a2c6b74727e6a50" providerId="LiveId" clId="{83503629-69EA-4E9B-AD43-DBFDC63E3701}" dt="2023-10-06T00:25:48.631" v="40" actId="478"/>
          <ac:spMkLst>
            <pc:docMk/>
            <pc:sldMk cId="409111758" sldId="271"/>
            <ac:spMk id="5" creationId="{17757B81-54DF-48C6-0EBB-44F3708E31C7}"/>
          </ac:spMkLst>
        </pc:spChg>
        <pc:spChg chg="add mod">
          <ac:chgData name="Charles Robbins" userId="2a2c6b74727e6a50" providerId="LiveId" clId="{83503629-69EA-4E9B-AD43-DBFDC63E3701}" dt="2023-10-06T00:25:49.169" v="41"/>
          <ac:spMkLst>
            <pc:docMk/>
            <pc:sldMk cId="409111758" sldId="271"/>
            <ac:spMk id="8" creationId="{F0249EAA-8FDC-741D-1FAF-DD6F9B764191}"/>
          </ac:spMkLst>
        </pc:spChg>
        <pc:picChg chg="del">
          <ac:chgData name="Charles Robbins" userId="2a2c6b74727e6a50" providerId="LiveId" clId="{83503629-69EA-4E9B-AD43-DBFDC63E3701}" dt="2023-10-06T00:25:48.631" v="40" actId="478"/>
          <ac:picMkLst>
            <pc:docMk/>
            <pc:sldMk cId="409111758" sldId="271"/>
            <ac:picMk id="3" creationId="{4C32611D-D80C-B4E5-9E38-CE11F480CDCD}"/>
          </ac:picMkLst>
        </pc:picChg>
        <pc:picChg chg="add mod">
          <ac:chgData name="Charles Robbins" userId="2a2c6b74727e6a50" providerId="LiveId" clId="{83503629-69EA-4E9B-AD43-DBFDC63E3701}" dt="2023-10-06T00:25:49.169" v="41"/>
          <ac:picMkLst>
            <pc:docMk/>
            <pc:sldMk cId="409111758" sldId="271"/>
            <ac:picMk id="6" creationId="{8976CF0A-310E-0A75-0E8B-F13E32FE9603}"/>
          </ac:picMkLst>
        </pc:picChg>
      </pc:sldChg>
      <pc:sldChg chg="del">
        <pc:chgData name="Charles Robbins" userId="2a2c6b74727e6a50" providerId="LiveId" clId="{83503629-69EA-4E9B-AD43-DBFDC63E3701}" dt="2023-10-06T00:15:30.360" v="14" actId="47"/>
        <pc:sldMkLst>
          <pc:docMk/>
          <pc:sldMk cId="3849774095" sldId="273"/>
        </pc:sldMkLst>
      </pc:sldChg>
      <pc:sldChg chg="del">
        <pc:chgData name="Charles Robbins" userId="2a2c6b74727e6a50" providerId="LiveId" clId="{83503629-69EA-4E9B-AD43-DBFDC63E3701}" dt="2023-10-06T00:15:30.854" v="15" actId="47"/>
        <pc:sldMkLst>
          <pc:docMk/>
          <pc:sldMk cId="3585557084" sldId="291"/>
        </pc:sldMkLst>
      </pc:sldChg>
      <pc:sldChg chg="del">
        <pc:chgData name="Charles Robbins" userId="2a2c6b74727e6a50" providerId="LiveId" clId="{83503629-69EA-4E9B-AD43-DBFDC63E3701}" dt="2023-10-06T00:15:34.872" v="20" actId="47"/>
        <pc:sldMkLst>
          <pc:docMk/>
          <pc:sldMk cId="749177082" sldId="322"/>
        </pc:sldMkLst>
      </pc:sldChg>
      <pc:sldChg chg="del">
        <pc:chgData name="Charles Robbins" userId="2a2c6b74727e6a50" providerId="LiveId" clId="{83503629-69EA-4E9B-AD43-DBFDC63E3701}" dt="2023-10-06T00:15:35.426" v="21" actId="47"/>
        <pc:sldMkLst>
          <pc:docMk/>
          <pc:sldMk cId="1937740482" sldId="326"/>
        </pc:sldMkLst>
      </pc:sldChg>
      <pc:sldChg chg="del">
        <pc:chgData name="Charles Robbins" userId="2a2c6b74727e6a50" providerId="LiveId" clId="{83503629-69EA-4E9B-AD43-DBFDC63E3701}" dt="2023-10-06T00:15:35.991" v="22" actId="47"/>
        <pc:sldMkLst>
          <pc:docMk/>
          <pc:sldMk cId="2709699659" sldId="331"/>
        </pc:sldMkLst>
      </pc:sldChg>
      <pc:sldChg chg="del">
        <pc:chgData name="Charles Robbins" userId="2a2c6b74727e6a50" providerId="LiveId" clId="{83503629-69EA-4E9B-AD43-DBFDC63E3701}" dt="2023-10-06T00:15:36.468" v="23" actId="47"/>
        <pc:sldMkLst>
          <pc:docMk/>
          <pc:sldMk cId="355485831" sldId="333"/>
        </pc:sldMkLst>
      </pc:sldChg>
      <pc:sldChg chg="del">
        <pc:chgData name="Charles Robbins" userId="2a2c6b74727e6a50" providerId="LiveId" clId="{83503629-69EA-4E9B-AD43-DBFDC63E3701}" dt="2023-10-06T00:15:37.022" v="24" actId="47"/>
        <pc:sldMkLst>
          <pc:docMk/>
          <pc:sldMk cId="3187890081" sldId="342"/>
        </pc:sldMkLst>
      </pc:sldChg>
      <pc:sldChg chg="del">
        <pc:chgData name="Charles Robbins" userId="2a2c6b74727e6a50" providerId="LiveId" clId="{83503629-69EA-4E9B-AD43-DBFDC63E3701}" dt="2023-10-06T00:15:31.509" v="16" actId="47"/>
        <pc:sldMkLst>
          <pc:docMk/>
          <pc:sldMk cId="2122653411" sldId="348"/>
        </pc:sldMkLst>
      </pc:sldChg>
      <pc:sldChg chg="del">
        <pc:chgData name="Charles Robbins" userId="2a2c6b74727e6a50" providerId="LiveId" clId="{83503629-69EA-4E9B-AD43-DBFDC63E3701}" dt="2023-10-06T00:15:32.096" v="17" actId="47"/>
        <pc:sldMkLst>
          <pc:docMk/>
          <pc:sldMk cId="3685595936" sldId="349"/>
        </pc:sldMkLst>
      </pc:sldChg>
      <pc:sldChg chg="del">
        <pc:chgData name="Charles Robbins" userId="2a2c6b74727e6a50" providerId="LiveId" clId="{83503629-69EA-4E9B-AD43-DBFDC63E3701}" dt="2023-10-06T00:15:32.638" v="18" actId="47"/>
        <pc:sldMkLst>
          <pc:docMk/>
          <pc:sldMk cId="3975234155" sldId="350"/>
        </pc:sldMkLst>
      </pc:sldChg>
      <pc:sldChg chg="del">
        <pc:chgData name="Charles Robbins" userId="2a2c6b74727e6a50" providerId="LiveId" clId="{83503629-69EA-4E9B-AD43-DBFDC63E3701}" dt="2023-10-06T00:15:33.178" v="19" actId="47"/>
        <pc:sldMkLst>
          <pc:docMk/>
          <pc:sldMk cId="2390765386" sldId="351"/>
        </pc:sldMkLst>
      </pc:sldChg>
      <pc:sldChg chg="addSp delSp modSp mod">
        <pc:chgData name="Charles Robbins" userId="2a2c6b74727e6a50" providerId="LiveId" clId="{83503629-69EA-4E9B-AD43-DBFDC63E3701}" dt="2023-10-06T00:25:07.881" v="31"/>
        <pc:sldMkLst>
          <pc:docMk/>
          <pc:sldMk cId="1316826775" sldId="352"/>
        </pc:sldMkLst>
        <pc:spChg chg="del mod">
          <ac:chgData name="Charles Robbins" userId="2a2c6b74727e6a50" providerId="LiveId" clId="{83503629-69EA-4E9B-AD43-DBFDC63E3701}" dt="2023-10-06T00:25:07.162" v="30" actId="478"/>
          <ac:spMkLst>
            <pc:docMk/>
            <pc:sldMk cId="1316826775" sldId="352"/>
            <ac:spMk id="6" creationId="{5DB86B05-6691-CDDC-2587-B8CC80E23767}"/>
          </ac:spMkLst>
        </pc:spChg>
        <pc:spChg chg="add mod">
          <ac:chgData name="Charles Robbins" userId="2a2c6b74727e6a50" providerId="LiveId" clId="{83503629-69EA-4E9B-AD43-DBFDC63E3701}" dt="2023-10-06T00:25:07.881" v="31"/>
          <ac:spMkLst>
            <pc:docMk/>
            <pc:sldMk cId="1316826775" sldId="352"/>
            <ac:spMk id="7" creationId="{01E28313-4DCE-B673-AC2D-2266736E10B2}"/>
          </ac:spMkLst>
        </pc:spChg>
        <pc:picChg chg="add mod">
          <ac:chgData name="Charles Robbins" userId="2a2c6b74727e6a50" providerId="LiveId" clId="{83503629-69EA-4E9B-AD43-DBFDC63E3701}" dt="2023-10-06T00:25:07.881" v="31"/>
          <ac:picMkLst>
            <pc:docMk/>
            <pc:sldMk cId="1316826775" sldId="352"/>
            <ac:picMk id="4" creationId="{89A5DFE5-478B-7882-6B3A-76251526E918}"/>
          </ac:picMkLst>
        </pc:picChg>
      </pc:sldChg>
      <pc:sldChg chg="addSp delSp modSp mod">
        <pc:chgData name="Charles Robbins" userId="2a2c6b74727e6a50" providerId="LiveId" clId="{83503629-69EA-4E9B-AD43-DBFDC63E3701}" dt="2023-10-06T00:25:00.719" v="29"/>
        <pc:sldMkLst>
          <pc:docMk/>
          <pc:sldMk cId="835344448" sldId="353"/>
        </pc:sldMkLst>
        <pc:spChg chg="del">
          <ac:chgData name="Charles Robbins" userId="2a2c6b74727e6a50" providerId="LiveId" clId="{83503629-69EA-4E9B-AD43-DBFDC63E3701}" dt="2023-10-06T00:24:59.591" v="28" actId="478"/>
          <ac:spMkLst>
            <pc:docMk/>
            <pc:sldMk cId="835344448" sldId="353"/>
            <ac:spMk id="5" creationId="{F04B65B9-38D1-C217-EFD2-9DB6823D36D4}"/>
          </ac:spMkLst>
        </pc:spChg>
        <pc:spChg chg="add mod">
          <ac:chgData name="Charles Robbins" userId="2a2c6b74727e6a50" providerId="LiveId" clId="{83503629-69EA-4E9B-AD43-DBFDC63E3701}" dt="2023-10-06T00:25:00.719" v="29"/>
          <ac:spMkLst>
            <pc:docMk/>
            <pc:sldMk cId="835344448" sldId="353"/>
            <ac:spMk id="7" creationId="{83D498DB-15EF-4267-3031-9F04018F3681}"/>
          </ac:spMkLst>
        </pc:spChg>
        <pc:spChg chg="mod">
          <ac:chgData name="Charles Robbins" userId="2a2c6b74727e6a50" providerId="LiveId" clId="{83503629-69EA-4E9B-AD43-DBFDC63E3701}" dt="2023-10-06T00:14:31.259" v="8" actId="20577"/>
          <ac:spMkLst>
            <pc:docMk/>
            <pc:sldMk cId="835344448" sldId="353"/>
            <ac:spMk id="8" creationId="{9C698B9B-F15B-6087-8B42-892F8616C836}"/>
          </ac:spMkLst>
        </pc:spChg>
        <pc:spChg chg="mod">
          <ac:chgData name="Charles Robbins" userId="2a2c6b74727e6a50" providerId="LiveId" clId="{83503629-69EA-4E9B-AD43-DBFDC63E3701}" dt="2023-10-06T00:14:49.313" v="10" actId="20577"/>
          <ac:spMkLst>
            <pc:docMk/>
            <pc:sldMk cId="835344448" sldId="353"/>
            <ac:spMk id="9" creationId="{46F50A92-B783-BFC7-250C-2CB923D25656}"/>
          </ac:spMkLst>
        </pc:spChg>
        <pc:picChg chg="add del">
          <ac:chgData name="Charles Robbins" userId="2a2c6b74727e6a50" providerId="LiveId" clId="{83503629-69EA-4E9B-AD43-DBFDC63E3701}" dt="2023-10-06T00:13:58.849" v="2" actId="478"/>
          <ac:picMkLst>
            <pc:docMk/>
            <pc:sldMk cId="835344448" sldId="353"/>
            <ac:picMk id="2" creationId="{630A0431-B16A-FD6C-2848-5D233A1E21A3}"/>
          </ac:picMkLst>
        </pc:picChg>
        <pc:picChg chg="add mod">
          <ac:chgData name="Charles Robbins" userId="2a2c6b74727e6a50" providerId="LiveId" clId="{83503629-69EA-4E9B-AD43-DBFDC63E3701}" dt="2023-10-06T00:25:00.719" v="29"/>
          <ac:picMkLst>
            <pc:docMk/>
            <pc:sldMk cId="835344448" sldId="353"/>
            <ac:picMk id="3" creationId="{99677312-9997-F4FF-EAD2-E8922988E298}"/>
          </ac:picMkLst>
        </pc:picChg>
        <pc:picChg chg="del">
          <ac:chgData name="Charles Robbins" userId="2a2c6b74727e6a50" providerId="LiveId" clId="{83503629-69EA-4E9B-AD43-DBFDC63E3701}" dt="2023-10-06T00:24:59.591" v="28" actId="478"/>
          <ac:picMkLst>
            <pc:docMk/>
            <pc:sldMk cId="835344448" sldId="353"/>
            <ac:picMk id="4" creationId="{1EEF135A-DC5D-B72B-D489-745C79F620A7}"/>
          </ac:picMkLst>
        </pc:picChg>
      </pc:sldChg>
      <pc:sldChg chg="modSp mod">
        <pc:chgData name="Charles Robbins" userId="2a2c6b74727e6a50" providerId="LiveId" clId="{83503629-69EA-4E9B-AD43-DBFDC63E3701}" dt="2023-10-06T00:40:56.164" v="92" actId="27636"/>
        <pc:sldMkLst>
          <pc:docMk/>
          <pc:sldMk cId="201781480" sldId="354"/>
        </pc:sldMkLst>
        <pc:spChg chg="mod">
          <ac:chgData name="Charles Robbins" userId="2a2c6b74727e6a50" providerId="LiveId" clId="{83503629-69EA-4E9B-AD43-DBFDC63E3701}" dt="2023-10-06T00:40:56.164" v="92" actId="27636"/>
          <ac:spMkLst>
            <pc:docMk/>
            <pc:sldMk cId="201781480" sldId="354"/>
            <ac:spMk id="3" creationId="{D87F034F-76F5-583F-C69E-0D69D5B6E3C7}"/>
          </ac:spMkLst>
        </pc:spChg>
        <pc:spChg chg="mod">
          <ac:chgData name="Charles Robbins" userId="2a2c6b74727e6a50" providerId="LiveId" clId="{83503629-69EA-4E9B-AD43-DBFDC63E3701}" dt="2023-10-06T00:24:37.461" v="27"/>
          <ac:spMkLst>
            <pc:docMk/>
            <pc:sldMk cId="201781480" sldId="354"/>
            <ac:spMk id="5" creationId="{383F2C6A-F665-A448-7D88-227D92C73DEC}"/>
          </ac:spMkLst>
        </pc:spChg>
      </pc:sldChg>
      <pc:sldChg chg="addSp delSp modSp mod">
        <pc:chgData name="Charles Robbins" userId="2a2c6b74727e6a50" providerId="LiveId" clId="{83503629-69EA-4E9B-AD43-DBFDC63E3701}" dt="2023-10-06T00:25:27.477" v="35"/>
        <pc:sldMkLst>
          <pc:docMk/>
          <pc:sldMk cId="3374843843" sldId="355"/>
        </pc:sldMkLst>
        <pc:spChg chg="del mod">
          <ac:chgData name="Charles Robbins" userId="2a2c6b74727e6a50" providerId="LiveId" clId="{83503629-69EA-4E9B-AD43-DBFDC63E3701}" dt="2023-10-06T00:25:26.204" v="34" actId="478"/>
          <ac:spMkLst>
            <pc:docMk/>
            <pc:sldMk cId="3374843843" sldId="355"/>
            <ac:spMk id="4" creationId="{B301A166-C1B7-8D52-F08C-0F4C96D183C5}"/>
          </ac:spMkLst>
        </pc:spChg>
        <pc:spChg chg="add mod">
          <ac:chgData name="Charles Robbins" userId="2a2c6b74727e6a50" providerId="LiveId" clId="{83503629-69EA-4E9B-AD43-DBFDC63E3701}" dt="2023-10-06T00:25:27.477" v="35"/>
          <ac:spMkLst>
            <pc:docMk/>
            <pc:sldMk cId="3374843843" sldId="355"/>
            <ac:spMk id="7" creationId="{82671425-4973-841B-C2DB-0A34E4490DAE}"/>
          </ac:spMkLst>
        </pc:spChg>
        <pc:picChg chg="del">
          <ac:chgData name="Charles Robbins" userId="2a2c6b74727e6a50" providerId="LiveId" clId="{83503629-69EA-4E9B-AD43-DBFDC63E3701}" dt="2023-10-06T00:25:20.181" v="32" actId="478"/>
          <ac:picMkLst>
            <pc:docMk/>
            <pc:sldMk cId="3374843843" sldId="355"/>
            <ac:picMk id="5" creationId="{2BFA4BA0-7088-E252-5423-6781DF95971A}"/>
          </ac:picMkLst>
        </pc:picChg>
        <pc:picChg chg="add mod">
          <ac:chgData name="Charles Robbins" userId="2a2c6b74727e6a50" providerId="LiveId" clId="{83503629-69EA-4E9B-AD43-DBFDC63E3701}" dt="2023-10-06T00:25:27.477" v="35"/>
          <ac:picMkLst>
            <pc:docMk/>
            <pc:sldMk cId="3374843843" sldId="355"/>
            <ac:picMk id="6" creationId="{5E4C7188-C20A-1457-7303-6A813CE925E8}"/>
          </ac:picMkLst>
        </pc:picChg>
      </pc:sldChg>
      <pc:sldChg chg="modSp">
        <pc:chgData name="Charles Robbins" userId="2a2c6b74727e6a50" providerId="LiveId" clId="{83503629-69EA-4E9B-AD43-DBFDC63E3701}" dt="2023-10-06T00:24:37.461" v="27"/>
        <pc:sldMkLst>
          <pc:docMk/>
          <pc:sldMk cId="3020777946" sldId="356"/>
        </pc:sldMkLst>
        <pc:spChg chg="mod">
          <ac:chgData name="Charles Robbins" userId="2a2c6b74727e6a50" providerId="LiveId" clId="{83503629-69EA-4E9B-AD43-DBFDC63E3701}" dt="2023-10-06T00:24:37.461" v="27"/>
          <ac:spMkLst>
            <pc:docMk/>
            <pc:sldMk cId="3020777946" sldId="356"/>
            <ac:spMk id="8" creationId="{1F3C1922-D54A-6172-6ABD-A91793FDC003}"/>
          </ac:spMkLst>
        </pc:spChg>
      </pc:sldChg>
      <pc:sldChg chg="addSp modSp mod">
        <pc:chgData name="Charles Robbins" userId="2a2c6b74727e6a50" providerId="LiveId" clId="{83503629-69EA-4E9B-AD43-DBFDC63E3701}" dt="2023-10-06T00:25:40.565" v="39" actId="1036"/>
        <pc:sldMkLst>
          <pc:docMk/>
          <pc:sldMk cId="2384182936" sldId="357"/>
        </pc:sldMkLst>
        <pc:spChg chg="add mod">
          <ac:chgData name="Charles Robbins" userId="2a2c6b74727e6a50" providerId="LiveId" clId="{83503629-69EA-4E9B-AD43-DBFDC63E3701}" dt="2023-10-06T00:25:40.565" v="39" actId="1036"/>
          <ac:spMkLst>
            <pc:docMk/>
            <pc:sldMk cId="2384182936" sldId="357"/>
            <ac:spMk id="5" creationId="{EE40A41E-18DF-F13A-201F-DB681576FE0A}"/>
          </ac:spMkLst>
        </pc:spChg>
        <pc:picChg chg="add mod">
          <ac:chgData name="Charles Robbins" userId="2a2c6b74727e6a50" providerId="LiveId" clId="{83503629-69EA-4E9B-AD43-DBFDC63E3701}" dt="2023-10-06T00:25:40.565" v="39" actId="1036"/>
          <ac:picMkLst>
            <pc:docMk/>
            <pc:sldMk cId="2384182936" sldId="357"/>
            <ac:picMk id="4" creationId="{718DCF2E-F295-422B-6CF1-0F0B0163F36F}"/>
          </ac:picMkLst>
        </pc:picChg>
      </pc:sldChg>
      <pc:sldChg chg="modSp">
        <pc:chgData name="Charles Robbins" userId="2a2c6b74727e6a50" providerId="LiveId" clId="{83503629-69EA-4E9B-AD43-DBFDC63E3701}" dt="2023-10-06T00:24:37.461" v="27"/>
        <pc:sldMkLst>
          <pc:docMk/>
          <pc:sldMk cId="3727238510" sldId="358"/>
        </pc:sldMkLst>
        <pc:spChg chg="mod">
          <ac:chgData name="Charles Robbins" userId="2a2c6b74727e6a50" providerId="LiveId" clId="{83503629-69EA-4E9B-AD43-DBFDC63E3701}" dt="2023-10-06T00:24:37.461" v="27"/>
          <ac:spMkLst>
            <pc:docMk/>
            <pc:sldMk cId="3727238510" sldId="358"/>
            <ac:spMk id="7" creationId="{80921DED-E4E3-FAEC-4AB8-E0F3DFA389AF}"/>
          </ac:spMkLst>
        </pc:spChg>
      </pc:sldChg>
      <pc:sldChg chg="modSp">
        <pc:chgData name="Charles Robbins" userId="2a2c6b74727e6a50" providerId="LiveId" clId="{83503629-69EA-4E9B-AD43-DBFDC63E3701}" dt="2023-10-06T00:24:37.461" v="27"/>
        <pc:sldMkLst>
          <pc:docMk/>
          <pc:sldMk cId="3364396366" sldId="359"/>
        </pc:sldMkLst>
        <pc:spChg chg="mod">
          <ac:chgData name="Charles Robbins" userId="2a2c6b74727e6a50" providerId="LiveId" clId="{83503629-69EA-4E9B-AD43-DBFDC63E3701}" dt="2023-10-06T00:24:37.461" v="27"/>
          <ac:spMkLst>
            <pc:docMk/>
            <pc:sldMk cId="3364396366" sldId="359"/>
            <ac:spMk id="8" creationId="{5F239726-8996-8CA9-790D-BABBB7E3E42A}"/>
          </ac:spMkLst>
        </pc:spChg>
      </pc:sldChg>
      <pc:sldChg chg="addSp delSp modSp del mod">
        <pc:chgData name="Charles Robbins" userId="2a2c6b74727e6a50" providerId="LiveId" clId="{83503629-69EA-4E9B-AD43-DBFDC63E3701}" dt="2023-10-06T00:27:17.368" v="45" actId="47"/>
        <pc:sldMkLst>
          <pc:docMk/>
          <pc:sldMk cId="647813874" sldId="360"/>
        </pc:sldMkLst>
        <pc:spChg chg="del mod">
          <ac:chgData name="Charles Robbins" userId="2a2c6b74727e6a50" providerId="LiveId" clId="{83503629-69EA-4E9B-AD43-DBFDC63E3701}" dt="2023-10-06T00:25:55.433" v="42" actId="478"/>
          <ac:spMkLst>
            <pc:docMk/>
            <pc:sldMk cId="647813874" sldId="360"/>
            <ac:spMk id="8" creationId="{B3104869-6299-4B18-CB25-412288F4764D}"/>
          </ac:spMkLst>
        </pc:spChg>
        <pc:spChg chg="add mod">
          <ac:chgData name="Charles Robbins" userId="2a2c6b74727e6a50" providerId="LiveId" clId="{83503629-69EA-4E9B-AD43-DBFDC63E3701}" dt="2023-10-06T00:25:55.959" v="43"/>
          <ac:spMkLst>
            <pc:docMk/>
            <pc:sldMk cId="647813874" sldId="360"/>
            <ac:spMk id="11" creationId="{7FB5EF4C-7170-0146-0DC8-EB807C909464}"/>
          </ac:spMkLst>
        </pc:spChg>
        <pc:picChg chg="del">
          <ac:chgData name="Charles Robbins" userId="2a2c6b74727e6a50" providerId="LiveId" clId="{83503629-69EA-4E9B-AD43-DBFDC63E3701}" dt="2023-10-06T00:25:55.433" v="42" actId="478"/>
          <ac:picMkLst>
            <pc:docMk/>
            <pc:sldMk cId="647813874" sldId="360"/>
            <ac:picMk id="7" creationId="{13C2AFEF-8F38-6661-C35C-382B0A7EFDDD}"/>
          </ac:picMkLst>
        </pc:picChg>
        <pc:picChg chg="mod">
          <ac:chgData name="Charles Robbins" userId="2a2c6b74727e6a50" providerId="LiveId" clId="{83503629-69EA-4E9B-AD43-DBFDC63E3701}" dt="2023-10-06T00:26:04.459" v="44" actId="1076"/>
          <ac:picMkLst>
            <pc:docMk/>
            <pc:sldMk cId="647813874" sldId="360"/>
            <ac:picMk id="9" creationId="{20455154-6A28-4D3A-9A55-B932CF98F65C}"/>
          </ac:picMkLst>
        </pc:picChg>
        <pc:picChg chg="add mod">
          <ac:chgData name="Charles Robbins" userId="2a2c6b74727e6a50" providerId="LiveId" clId="{83503629-69EA-4E9B-AD43-DBFDC63E3701}" dt="2023-10-06T00:25:55.959" v="43"/>
          <ac:picMkLst>
            <pc:docMk/>
            <pc:sldMk cId="647813874" sldId="360"/>
            <ac:picMk id="10" creationId="{C75678C4-DE93-07F6-D7BD-9D02ABC5F7AD}"/>
          </ac:picMkLst>
        </pc:picChg>
      </pc:sldChg>
      <pc:sldChg chg="del">
        <pc:chgData name="Charles Robbins" userId="2a2c6b74727e6a50" providerId="LiveId" clId="{83503629-69EA-4E9B-AD43-DBFDC63E3701}" dt="2023-10-06T00:15:24.891" v="11" actId="47"/>
        <pc:sldMkLst>
          <pc:docMk/>
          <pc:sldMk cId="1353547102" sldId="362"/>
        </pc:sldMkLst>
      </pc:sldChg>
      <pc:sldChg chg="del">
        <pc:chgData name="Charles Robbins" userId="2a2c6b74727e6a50" providerId="LiveId" clId="{83503629-69EA-4E9B-AD43-DBFDC63E3701}" dt="2023-10-06T00:15:29.090" v="12" actId="47"/>
        <pc:sldMkLst>
          <pc:docMk/>
          <pc:sldMk cId="547848312" sldId="363"/>
        </pc:sldMkLst>
      </pc:sldChg>
    </pc:docChg>
  </pc:docChgLst>
  <pc:docChgLst>
    <pc:chgData name="Charles Robbins" userId="2a2c6b74727e6a50" providerId="LiveId" clId="{89BBD56A-EC20-4987-B41F-AB7CD707988A}"/>
    <pc:docChg chg="custSel modSld">
      <pc:chgData name="Charles Robbins" userId="2a2c6b74727e6a50" providerId="LiveId" clId="{89BBD56A-EC20-4987-B41F-AB7CD707988A}" dt="2023-10-23T15:13:36.903" v="9"/>
      <pc:docMkLst>
        <pc:docMk/>
      </pc:docMkLst>
      <pc:sldChg chg="modSp">
        <pc:chgData name="Charles Robbins" userId="2a2c6b74727e6a50" providerId="LiveId" clId="{89BBD56A-EC20-4987-B41F-AB7CD707988A}" dt="2023-10-23T15:13:36.903" v="9"/>
        <pc:sldMkLst>
          <pc:docMk/>
          <pc:sldMk cId="409111758" sldId="271"/>
        </pc:sldMkLst>
        <pc:spChg chg="mod">
          <ac:chgData name="Charles Robbins" userId="2a2c6b74727e6a50" providerId="LiveId" clId="{89BBD56A-EC20-4987-B41F-AB7CD707988A}" dt="2023-10-23T15:13:36.903" v="9"/>
          <ac:spMkLst>
            <pc:docMk/>
            <pc:sldMk cId="409111758" sldId="271"/>
            <ac:spMk id="8" creationId="{F0249EAA-8FDC-741D-1FAF-DD6F9B764191}"/>
          </ac:spMkLst>
        </pc:spChg>
      </pc:sldChg>
      <pc:sldChg chg="modSp">
        <pc:chgData name="Charles Robbins" userId="2a2c6b74727e6a50" providerId="LiveId" clId="{89BBD56A-EC20-4987-B41F-AB7CD707988A}" dt="2023-10-23T15:13:36.903" v="9"/>
        <pc:sldMkLst>
          <pc:docMk/>
          <pc:sldMk cId="1316826775" sldId="352"/>
        </pc:sldMkLst>
        <pc:spChg chg="mod">
          <ac:chgData name="Charles Robbins" userId="2a2c6b74727e6a50" providerId="LiveId" clId="{89BBD56A-EC20-4987-B41F-AB7CD707988A}" dt="2023-10-23T15:13:36.903" v="9"/>
          <ac:spMkLst>
            <pc:docMk/>
            <pc:sldMk cId="1316826775" sldId="352"/>
            <ac:spMk id="7" creationId="{01E28313-4DCE-B673-AC2D-2266736E10B2}"/>
          </ac:spMkLst>
        </pc:spChg>
      </pc:sldChg>
      <pc:sldChg chg="modSp">
        <pc:chgData name="Charles Robbins" userId="2a2c6b74727e6a50" providerId="LiveId" clId="{89BBD56A-EC20-4987-B41F-AB7CD707988A}" dt="2023-10-23T15:13:36.903" v="9"/>
        <pc:sldMkLst>
          <pc:docMk/>
          <pc:sldMk cId="835344448" sldId="353"/>
        </pc:sldMkLst>
        <pc:spChg chg="mod">
          <ac:chgData name="Charles Robbins" userId="2a2c6b74727e6a50" providerId="LiveId" clId="{89BBD56A-EC20-4987-B41F-AB7CD707988A}" dt="2023-10-23T15:13:36.903" v="9"/>
          <ac:spMkLst>
            <pc:docMk/>
            <pc:sldMk cId="835344448" sldId="353"/>
            <ac:spMk id="7" creationId="{83D498DB-15EF-4267-3031-9F04018F3681}"/>
          </ac:spMkLst>
        </pc:spChg>
      </pc:sldChg>
      <pc:sldChg chg="modSp mod">
        <pc:chgData name="Charles Robbins" userId="2a2c6b74727e6a50" providerId="LiveId" clId="{89BBD56A-EC20-4987-B41F-AB7CD707988A}" dt="2023-10-23T15:13:36.903" v="9"/>
        <pc:sldMkLst>
          <pc:docMk/>
          <pc:sldMk cId="201781480" sldId="354"/>
        </pc:sldMkLst>
        <pc:spChg chg="mod">
          <ac:chgData name="Charles Robbins" userId="2a2c6b74727e6a50" providerId="LiveId" clId="{89BBD56A-EC20-4987-B41F-AB7CD707988A}" dt="2023-10-23T15:13:36.903" v="9"/>
          <ac:spMkLst>
            <pc:docMk/>
            <pc:sldMk cId="201781480" sldId="354"/>
            <ac:spMk id="3" creationId="{D87F034F-76F5-583F-C69E-0D69D5B6E3C7}"/>
          </ac:spMkLst>
        </pc:spChg>
        <pc:spChg chg="mod">
          <ac:chgData name="Charles Robbins" userId="2a2c6b74727e6a50" providerId="LiveId" clId="{89BBD56A-EC20-4987-B41F-AB7CD707988A}" dt="2023-10-23T15:13:36.903" v="9"/>
          <ac:spMkLst>
            <pc:docMk/>
            <pc:sldMk cId="201781480" sldId="354"/>
            <ac:spMk id="5" creationId="{383F2C6A-F665-A448-7D88-227D92C73DEC}"/>
          </ac:spMkLst>
        </pc:spChg>
      </pc:sldChg>
      <pc:sldChg chg="modSp">
        <pc:chgData name="Charles Robbins" userId="2a2c6b74727e6a50" providerId="LiveId" clId="{89BBD56A-EC20-4987-B41F-AB7CD707988A}" dt="2023-10-23T15:13:36.903" v="9"/>
        <pc:sldMkLst>
          <pc:docMk/>
          <pc:sldMk cId="3020777946" sldId="356"/>
        </pc:sldMkLst>
        <pc:spChg chg="mod">
          <ac:chgData name="Charles Robbins" userId="2a2c6b74727e6a50" providerId="LiveId" clId="{89BBD56A-EC20-4987-B41F-AB7CD707988A}" dt="2023-10-23T15:13:36.903" v="9"/>
          <ac:spMkLst>
            <pc:docMk/>
            <pc:sldMk cId="3020777946" sldId="356"/>
            <ac:spMk id="8" creationId="{1F3C1922-D54A-6172-6ABD-A91793FDC003}"/>
          </ac:spMkLst>
        </pc:spChg>
      </pc:sldChg>
      <pc:sldChg chg="modSp">
        <pc:chgData name="Charles Robbins" userId="2a2c6b74727e6a50" providerId="LiveId" clId="{89BBD56A-EC20-4987-B41F-AB7CD707988A}" dt="2023-10-23T15:13:36.903" v="9"/>
        <pc:sldMkLst>
          <pc:docMk/>
          <pc:sldMk cId="2384182936" sldId="357"/>
        </pc:sldMkLst>
        <pc:spChg chg="mod">
          <ac:chgData name="Charles Robbins" userId="2a2c6b74727e6a50" providerId="LiveId" clId="{89BBD56A-EC20-4987-B41F-AB7CD707988A}" dt="2023-10-23T15:13:36.903" v="9"/>
          <ac:spMkLst>
            <pc:docMk/>
            <pc:sldMk cId="2384182936" sldId="357"/>
            <ac:spMk id="5" creationId="{EE40A41E-18DF-F13A-201F-DB681576FE0A}"/>
          </ac:spMkLst>
        </pc:spChg>
      </pc:sldChg>
      <pc:sldChg chg="modSp">
        <pc:chgData name="Charles Robbins" userId="2a2c6b74727e6a50" providerId="LiveId" clId="{89BBD56A-EC20-4987-B41F-AB7CD707988A}" dt="2023-10-23T15:13:36.903" v="9"/>
        <pc:sldMkLst>
          <pc:docMk/>
          <pc:sldMk cId="3727238510" sldId="358"/>
        </pc:sldMkLst>
        <pc:spChg chg="mod">
          <ac:chgData name="Charles Robbins" userId="2a2c6b74727e6a50" providerId="LiveId" clId="{89BBD56A-EC20-4987-B41F-AB7CD707988A}" dt="2023-10-23T15:13:36.903" v="9"/>
          <ac:spMkLst>
            <pc:docMk/>
            <pc:sldMk cId="3727238510" sldId="358"/>
            <ac:spMk id="7" creationId="{80921DED-E4E3-FAEC-4AB8-E0F3DFA389AF}"/>
          </ac:spMkLst>
        </pc:spChg>
      </pc:sldChg>
      <pc:sldChg chg="modSp">
        <pc:chgData name="Charles Robbins" userId="2a2c6b74727e6a50" providerId="LiveId" clId="{89BBD56A-EC20-4987-B41F-AB7CD707988A}" dt="2023-10-23T15:13:36.903" v="9"/>
        <pc:sldMkLst>
          <pc:docMk/>
          <pc:sldMk cId="3364396366" sldId="359"/>
        </pc:sldMkLst>
        <pc:spChg chg="mod">
          <ac:chgData name="Charles Robbins" userId="2a2c6b74727e6a50" providerId="LiveId" clId="{89BBD56A-EC20-4987-B41F-AB7CD707988A}" dt="2023-10-23T15:13:36.903" v="9"/>
          <ac:spMkLst>
            <pc:docMk/>
            <pc:sldMk cId="3364396366" sldId="359"/>
            <ac:spMk id="8" creationId="{5F239726-8996-8CA9-790D-BABBB7E3E42A}"/>
          </ac:spMkLst>
        </pc:spChg>
      </pc:sldChg>
    </pc:docChg>
  </pc:docChgLst>
  <pc:docChgLst>
    <pc:chgData name="Charles Robbins" userId="2a2c6b74727e6a50" providerId="LiveId" clId="{7FDDC96A-4414-4153-9556-850E7BB81A9C}"/>
    <pc:docChg chg="custSel delSld modSld">
      <pc:chgData name="Charles Robbins" userId="2a2c6b74727e6a50" providerId="LiveId" clId="{7FDDC96A-4414-4153-9556-850E7BB81A9C}" dt="2023-10-13T00:47:04.449" v="50" actId="20577"/>
      <pc:docMkLst>
        <pc:docMk/>
      </pc:docMkLst>
      <pc:sldChg chg="del">
        <pc:chgData name="Charles Robbins" userId="2a2c6b74727e6a50" providerId="LiveId" clId="{7FDDC96A-4414-4153-9556-850E7BB81A9C}" dt="2023-10-13T00:34:55.734" v="11" actId="47"/>
        <pc:sldMkLst>
          <pc:docMk/>
          <pc:sldMk cId="3655676860" sldId="259"/>
        </pc:sldMkLst>
      </pc:sldChg>
      <pc:sldChg chg="addSp delSp modSp mod">
        <pc:chgData name="Charles Robbins" userId="2a2c6b74727e6a50" providerId="LiveId" clId="{7FDDC96A-4414-4153-9556-850E7BB81A9C}" dt="2023-10-13T00:34:12.367" v="10" actId="478"/>
        <pc:sldMkLst>
          <pc:docMk/>
          <pc:sldMk cId="835344448" sldId="353"/>
        </pc:sldMkLst>
        <pc:spChg chg="add del mod">
          <ac:chgData name="Charles Robbins" userId="2a2c6b74727e6a50" providerId="LiveId" clId="{7FDDC96A-4414-4153-9556-850E7BB81A9C}" dt="2023-10-13T00:34:12.367" v="10" actId="478"/>
          <ac:spMkLst>
            <pc:docMk/>
            <pc:sldMk cId="835344448" sldId="353"/>
            <ac:spMk id="5" creationId="{005CA3C0-37CE-0EE6-0A7A-49A9765B438E}"/>
          </ac:spMkLst>
        </pc:spChg>
        <pc:spChg chg="del">
          <ac:chgData name="Charles Robbins" userId="2a2c6b74727e6a50" providerId="LiveId" clId="{7FDDC96A-4414-4153-9556-850E7BB81A9C}" dt="2023-10-13T00:33:20.845" v="4" actId="478"/>
          <ac:spMkLst>
            <pc:docMk/>
            <pc:sldMk cId="835344448" sldId="353"/>
            <ac:spMk id="9" creationId="{46F50A92-B783-BFC7-250C-2CB923D25656}"/>
          </ac:spMkLst>
        </pc:spChg>
        <pc:picChg chg="del">
          <ac:chgData name="Charles Robbins" userId="2a2c6b74727e6a50" providerId="LiveId" clId="{7FDDC96A-4414-4153-9556-850E7BB81A9C}" dt="2023-10-13T00:33:26.165" v="5" actId="478"/>
          <ac:picMkLst>
            <pc:docMk/>
            <pc:sldMk cId="835344448" sldId="353"/>
            <ac:picMk id="2" creationId="{630A0431-B16A-FD6C-2848-5D233A1E21A3}"/>
          </ac:picMkLst>
        </pc:picChg>
      </pc:sldChg>
      <pc:sldChg chg="modSp mod">
        <pc:chgData name="Charles Robbins" userId="2a2c6b74727e6a50" providerId="LiveId" clId="{7FDDC96A-4414-4153-9556-850E7BB81A9C}" dt="2023-10-13T00:47:04.449" v="50" actId="20577"/>
        <pc:sldMkLst>
          <pc:docMk/>
          <pc:sldMk cId="201781480" sldId="354"/>
        </pc:sldMkLst>
        <pc:spChg chg="mod">
          <ac:chgData name="Charles Robbins" userId="2a2c6b74727e6a50" providerId="LiveId" clId="{7FDDC96A-4414-4153-9556-850E7BB81A9C}" dt="2023-10-13T00:47:04.449" v="50" actId="20577"/>
          <ac:spMkLst>
            <pc:docMk/>
            <pc:sldMk cId="201781480" sldId="354"/>
            <ac:spMk id="2" creationId="{93E38F19-E7D6-1B40-8571-C05F5B360DCF}"/>
          </ac:spMkLst>
        </pc:spChg>
        <pc:spChg chg="mod">
          <ac:chgData name="Charles Robbins" userId="2a2c6b74727e6a50" providerId="LiveId" clId="{7FDDC96A-4414-4153-9556-850E7BB81A9C}" dt="2023-10-13T00:46:37.063" v="46" actId="20577"/>
          <ac:spMkLst>
            <pc:docMk/>
            <pc:sldMk cId="201781480" sldId="354"/>
            <ac:spMk id="3" creationId="{D87F034F-76F5-583F-C69E-0D69D5B6E3C7}"/>
          </ac:spMkLst>
        </pc:spChg>
      </pc:sldChg>
      <pc:sldChg chg="del">
        <pc:chgData name="Charles Robbins" userId="2a2c6b74727e6a50" providerId="LiveId" clId="{7FDDC96A-4414-4153-9556-850E7BB81A9C}" dt="2023-10-13T00:33:35.960" v="6" actId="2696"/>
        <pc:sldMkLst>
          <pc:docMk/>
          <pc:sldMk cId="3374843843" sldId="355"/>
        </pc:sldMkLst>
      </pc:sldChg>
      <pc:sldChg chg="delSp modSp mod">
        <pc:chgData name="Charles Robbins" userId="2a2c6b74727e6a50" providerId="LiveId" clId="{7FDDC96A-4414-4153-9556-850E7BB81A9C}" dt="2023-10-13T00:35:42.552" v="24" actId="313"/>
        <pc:sldMkLst>
          <pc:docMk/>
          <pc:sldMk cId="3020777946" sldId="356"/>
        </pc:sldMkLst>
        <pc:spChg chg="mod">
          <ac:chgData name="Charles Robbins" userId="2a2c6b74727e6a50" providerId="LiveId" clId="{7FDDC96A-4414-4153-9556-850E7BB81A9C}" dt="2023-10-13T00:35:42.552" v="24" actId="313"/>
          <ac:spMkLst>
            <pc:docMk/>
            <pc:sldMk cId="3020777946" sldId="356"/>
            <ac:spMk id="3" creationId="{1FE42A41-AE26-14A9-E06E-2C3EC1A8F1FA}"/>
          </ac:spMkLst>
        </pc:spChg>
        <pc:picChg chg="del">
          <ac:chgData name="Charles Robbins" userId="2a2c6b74727e6a50" providerId="LiveId" clId="{7FDDC96A-4414-4153-9556-850E7BB81A9C}" dt="2023-10-13T00:33:40.088" v="7" actId="478"/>
          <ac:picMkLst>
            <pc:docMk/>
            <pc:sldMk cId="3020777946" sldId="356"/>
            <ac:picMk id="10" creationId="{48787981-A0A7-1B00-DECB-797981A411A1}"/>
          </ac:picMkLst>
        </pc:picChg>
      </pc:sldChg>
      <pc:sldChg chg="delSp modSp mod">
        <pc:chgData name="Charles Robbins" userId="2a2c6b74727e6a50" providerId="LiveId" clId="{7FDDC96A-4414-4153-9556-850E7BB81A9C}" dt="2023-10-13T00:37:02.690" v="44" actId="20577"/>
        <pc:sldMkLst>
          <pc:docMk/>
          <pc:sldMk cId="3727238510" sldId="358"/>
        </pc:sldMkLst>
        <pc:spChg chg="mod">
          <ac:chgData name="Charles Robbins" userId="2a2c6b74727e6a50" providerId="LiveId" clId="{7FDDC96A-4414-4153-9556-850E7BB81A9C}" dt="2023-10-13T00:37:02.690" v="44" actId="20577"/>
          <ac:spMkLst>
            <pc:docMk/>
            <pc:sldMk cId="3727238510" sldId="358"/>
            <ac:spMk id="3" creationId="{E9E55C85-9533-A1D0-D96C-D5F47CF32811}"/>
          </ac:spMkLst>
        </pc:spChg>
        <pc:picChg chg="del">
          <ac:chgData name="Charles Robbins" userId="2a2c6b74727e6a50" providerId="LiveId" clId="{7FDDC96A-4414-4153-9556-850E7BB81A9C}" dt="2023-10-13T00:33:49.886" v="9" actId="478"/>
          <ac:picMkLst>
            <pc:docMk/>
            <pc:sldMk cId="3727238510" sldId="358"/>
            <ac:picMk id="9" creationId="{C33DBEC5-FBCD-D7E9-F50D-2FCACF3D7CCD}"/>
          </ac:picMkLst>
        </pc:picChg>
      </pc:sldChg>
      <pc:sldChg chg="delSp">
        <pc:chgData name="Charles Robbins" userId="2a2c6b74727e6a50" providerId="LiveId" clId="{7FDDC96A-4414-4153-9556-850E7BB81A9C}" dt="2023-10-13T00:33:44.501" v="8" actId="478"/>
        <pc:sldMkLst>
          <pc:docMk/>
          <pc:sldMk cId="3364396366" sldId="359"/>
        </pc:sldMkLst>
        <pc:picChg chg="del">
          <ac:chgData name="Charles Robbins" userId="2a2c6b74727e6a50" providerId="LiveId" clId="{7FDDC96A-4414-4153-9556-850E7BB81A9C}" dt="2023-10-13T00:33:44.501" v="8" actId="478"/>
          <ac:picMkLst>
            <pc:docMk/>
            <pc:sldMk cId="3364396366" sldId="359"/>
            <ac:picMk id="11" creationId="{6A6F5DD5-8D66-5B92-D6A6-609FB521661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B3AEF-51A3-994C-9715-D3D924935A7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D1B340-2F84-994C-94CD-BD9F82E2B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66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Tim introduce Charles, Jen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1B340-2F84-994C-94CD-BD9F82E2B81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888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Charles</a:t>
            </a:r>
          </a:p>
          <a:p>
            <a:endParaRPr lang="en-US" dirty="0"/>
          </a:p>
          <a:p>
            <a:pPr indent="457200" rtl="0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What is the OC3?</a:t>
            </a:r>
            <a:endParaRPr lang="en-US" b="0" dirty="0">
              <a:effectLst/>
            </a:endParaRPr>
          </a:p>
          <a:p>
            <a:pPr marL="457200" rtl="0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Ohio Cyber Reserve is a unit of the State of Ohio Defense Force which is a component of the Ohio Adjutant General's Department and serves under the governor as commander in chief.</a:t>
            </a:r>
            <a:endParaRPr lang="en-US" b="0" dirty="0">
              <a:effectLst/>
            </a:endParaRP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1B340-2F84-994C-94CD-BD9F82E2B81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00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Charles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1B340-2F84-994C-94CD-BD9F82E2B81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4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1B340-2F84-994C-94CD-BD9F82E2B81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304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Charles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1B340-2F84-994C-94CD-BD9F82E2B81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39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80976-00D8-9D24-DEB6-3B6AA197EB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DA1FC8-6082-4B6F-EEB9-EE316DC825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6AF751-7A3A-BA90-BBEE-1DC7A49D8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CCB42E-086B-6DD4-8817-F91280C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4C7149-3D20-F505-9D30-B7F981B0E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28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C134E-F0CC-1DEF-9F9C-215A995C7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5C5199-3ACB-B7AF-BC06-B1F0499CE1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8712B4-E3D9-C317-D2E1-0AD89EB8D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0A47AA-960B-7FCC-F89A-174863C30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A311FB-1624-4498-A56A-7FF055801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7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CFC54A-BCEC-4DE5-3ABB-ED863E306E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4560DC-A20A-B872-3643-C54EA18C38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DF25AC-7843-E984-B769-435B5B51C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CEA877-E57D-5F9E-9CB0-E23BFBF54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5F42F-3B4E-7B90-7E1A-0E361E8C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69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B9FFA-EFC6-6BCF-F5F2-E1A320D55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A6FC31-2BDE-53EC-6612-AB9BEBBDC4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CBD48-2129-431F-B627-2524F21F7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A58DD-FC96-D5BE-BC27-54916F698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1BA53E-32C7-C2E2-FD40-E54839705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712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19CB8-1EEC-C3E6-A76E-6530D8E7F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ADCE41-F0BF-B3D6-34AA-2F4C7F9F5B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F3672-4070-15FE-5099-B90D1346A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BD1DD3-8592-6E41-FCA8-5C3D4C7C4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714089-3770-286D-3EF0-03E7CA086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41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44066-BE8F-D155-2432-C52C0BB8A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D40B94-37F8-71C4-3507-287263AD2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DEFA57-42AB-A16B-3FCA-0ED17E77D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5267A-DDEE-9409-2882-F569BF0BC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FB268-318C-E7CC-B08D-17A61A002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14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80F81-2EF7-CEDB-C8AB-C0806DE13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0D62D9-08B2-1350-BD02-9231C6D4EB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2EE126-BF4F-F0BA-C0E9-2AAADFE3C3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17227E-1B6D-24DC-0A78-1D3AC361E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D6B77F-C9CF-52DB-AF87-E4972B013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16272B-2CEE-34CA-79CD-7FECEE211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429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5B413-7A8F-C574-1697-9EC213A41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7AAAB9-1E2F-4239-150D-D5BAEA02C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C50F0C-6CB0-DF56-252F-2D18664998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E72FC5-5E6A-5038-AE16-34C3A50633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786580-1A76-7310-2A8E-392BA3961D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91929E-015E-3137-A0CA-710E3F7ED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1B4AED-F44C-8579-6473-6B8DE5DF1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F01ACA-A5B0-E758-EBFB-B31B0669D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533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57DE8-7E56-D4C3-9C3A-A6183ECC6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22F2C6-D471-1943-85EF-399714886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061D90-C1F9-8C47-DAFC-8670CDE52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BEF49C-EB9D-7733-EEC1-2DB1689F7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653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F7F3CD-A584-13DB-F964-E731D131A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5D83E5-8888-BE46-F43A-4CBCFDC94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175616-EBB5-CB41-692A-03FF060E9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42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709E3-7832-6264-A3E8-AAB6A1152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1CA76-0DBE-CDDB-2BA9-4C2A43179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A3218F-8F4B-7522-4A35-01E9162F6F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AE17E3-9F4B-7B19-7D92-B8E588DCB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F8194D-BC61-336C-8CB7-47D5A3F52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ABF996-D77B-C816-495D-BCDDFB190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961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D1A41-F260-49DA-C2CB-047E5666A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EE4062-F392-99CE-55FB-F30EF57B67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F648E3-6EF4-361D-BB11-6DCAC47DA3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21A091-1F4D-0FAA-77E8-226958773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D272B7-58E9-FF45-FA76-88914803D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30A62B-F188-AED7-9F75-CF9B1E504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590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42B84B-5877-C4B4-E745-89894BBC6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463154-E65A-8E0D-0FB7-BC9092B866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697A7-4F96-F0CB-73D1-465C720D67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A9600-D855-4FA1-A7AD-940D5A70DC4B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EC3318-BF83-195E-3BE2-FE4FE0F1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059743-93CB-AF5C-A4EC-7F3BDF29BE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849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cclearn.com/accessriskmgmt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ist.gov/cyberframework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rscienceshow.com/2010/06/bring-us-your-burning-science-questions.html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0F6B4DB-5950-08CA-3925-A284ED28AF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558" y="365125"/>
            <a:ext cx="11025351" cy="23718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E38F19-E7D6-1B40-8571-C05F5B360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36949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rgbClr val="FFFFFF"/>
                </a:solidFill>
                <a:latin typeface="Helvetica" pitchFamily="2" charset="0"/>
              </a:rPr>
              <a:t>OhCR </a:t>
            </a:r>
            <a:r>
              <a:rPr lang="en-US" b="1">
                <a:solidFill>
                  <a:srgbClr val="FFFFFF"/>
                </a:solidFill>
                <a:effectLst/>
                <a:latin typeface="Helvetica" pitchFamily="2" charset="0"/>
              </a:rPr>
              <a:t>NIST </a:t>
            </a:r>
            <a:r>
              <a:rPr lang="en-US" b="1" dirty="0">
                <a:solidFill>
                  <a:srgbClr val="FFFFFF"/>
                </a:solidFill>
                <a:effectLst/>
                <a:latin typeface="Helvetica" pitchFamily="2" charset="0"/>
              </a:rPr>
              <a:t>CSF Cybersecurity Workshop Series</a:t>
            </a:r>
            <a:endParaRPr lang="en-US" dirty="0">
              <a:solidFill>
                <a:srgbClr val="FFFFFF"/>
              </a:solidFill>
              <a:effectLst/>
              <a:latin typeface="Helvetica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7F034F-76F5-583F-C69E-0D69D5B6E3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310759"/>
            <a:ext cx="10515600" cy="28662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Resources: </a:t>
            </a:r>
            <a:r>
              <a:rPr lang="en-US" dirty="0">
                <a:hlinkClick r:id="rId3"/>
              </a:rPr>
              <a:t>Https://www.wcclearn.com/accessriskmgmt.html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Where do we want to store the resources? </a:t>
            </a:r>
          </a:p>
          <a:p>
            <a:pPr marL="0" indent="0">
              <a:buNone/>
            </a:pPr>
            <a:r>
              <a:rPr lang="en-US" dirty="0"/>
              <a:t>Risk Management Plan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D62C1774-2681-ADAA-498E-F978A17142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83F2C6A-F665-A448-7D88-227D92C73DE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October 23,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201781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2EC92E8-C408-95E9-C1B4-3D754FC6C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to Know the Team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C698B9B-F15B-6087-8B42-892F8616C8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6"/>
            <a:ext cx="5681663" cy="42268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Charles Robbins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/>
              <a:t>Standards Officer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/>
              <a:t>Ohio Cyber Reserve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46-years computer programming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System Designer – airfields, datacenters, factories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Retired Army Officer – Cavalry, Armor, Infantry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US Army Instructor Qualified 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Military / College Level Instructor – 40 years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Author of many Engineering software books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Compliance Officer – 14 years with ISO 9001, 14001, 45001, 27001, 31000, NIST, HIPAA, SOC-2, OSHA, NAID</a:t>
            </a: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99677312-9997-F4FF-EAD2-E8922988E2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3D498DB-15EF-4267-3031-9F04018F3681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October 23,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835344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FCBDB-CA1F-4AFA-8CEA-FB375C75AB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3200" y="699248"/>
            <a:ext cx="7924800" cy="3711388"/>
          </a:xfrm>
        </p:spPr>
        <p:txBody>
          <a:bodyPr>
            <a:normAutofit/>
          </a:bodyPr>
          <a:lstStyle/>
          <a:p>
            <a:pPr algn="l"/>
            <a:r>
              <a:rPr lang="en-US" sz="6200" dirty="0"/>
              <a:t>The OhCR</a:t>
            </a:r>
            <a:br>
              <a:rPr lang="en-US" sz="6200" dirty="0"/>
            </a:br>
            <a:r>
              <a:rPr lang="en-US" sz="2400" i="1" dirty="0">
                <a:latin typeface="Calibri" panose="020F0502020204030204" pitchFamily="34" charset="0"/>
                <a:ea typeface="Times New Roman" panose="02020603050405020304" pitchFamily="18" charset="0"/>
              </a:rPr>
              <a:t>‘Building a More Cyber Secure Ohio’</a:t>
            </a:r>
            <a:br>
              <a:rPr lang="en-US" sz="2000" i="1" dirty="0">
                <a:latin typeface="Calibri" panose="020F0502020204030204" pitchFamily="34" charset="0"/>
                <a:ea typeface="Times New Roman" panose="02020603050405020304" pitchFamily="18" charset="0"/>
              </a:rPr>
            </a:br>
            <a:br>
              <a:rPr lang="en-US" sz="6200" dirty="0"/>
            </a:br>
            <a:endParaRPr lang="en-US" sz="6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D4311B-EC27-417D-89A0-BD3EC0FA7B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321424"/>
            <a:ext cx="9300882" cy="2207839"/>
          </a:xfrm>
        </p:spPr>
        <p:txBody>
          <a:bodyPr>
            <a:normAutofit/>
          </a:bodyPr>
          <a:lstStyle/>
          <a:p>
            <a:pPr marL="0" marR="0" algn="l" fontAlgn="base">
              <a:spcBef>
                <a:spcPts val="0"/>
              </a:spcBef>
              <a:spcAft>
                <a:spcPts val="0"/>
              </a:spcAft>
            </a:pPr>
            <a:r>
              <a:rPr lang="en-US" sz="2800" b="0" i="0" u="none" strike="noStrike" dirty="0">
                <a:solidFill>
                  <a:srgbClr val="222222"/>
                </a:solidFill>
                <a:effectLst/>
              </a:rPr>
              <a:t>The mission of the </a:t>
            </a:r>
            <a:r>
              <a:rPr lang="en-US" sz="2800" b="0" i="0" u="none" strike="noStrike" dirty="0" err="1">
                <a:solidFill>
                  <a:srgbClr val="222222"/>
                </a:solidFill>
                <a:effectLst/>
              </a:rPr>
              <a:t>OhCR</a:t>
            </a:r>
            <a:r>
              <a:rPr lang="en-US" sz="2800" b="0" i="0" u="none" strike="noStrike" dirty="0">
                <a:solidFill>
                  <a:srgbClr val="222222"/>
                </a:solidFill>
                <a:effectLst/>
              </a:rPr>
              <a:t> is to provide cyber security capabilities to the public in assist, educate and incident response within the Ohio Organized Militia under the control of the Adjutant General. </a:t>
            </a:r>
            <a:endParaRPr lang="en-US" sz="280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0086A670-73E6-4852-9977-276CEAD09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20" y="1617416"/>
            <a:ext cx="1306714" cy="1273702"/>
          </a:xfrm>
          <a:prstGeom prst="rect">
            <a:avLst/>
          </a:prstGeom>
        </p:spPr>
      </p:pic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89A5DFE5-478B-7882-6B3A-76251526E9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E28313-4DCE-B673-AC2D-2266736E10B2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October 23,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1316826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B707F-7752-54D0-08D9-9437E5DF8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Risk Management Plan?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42A41-AE26-14A9-E06E-2C3EC1A8F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274695"/>
          </a:xfrm>
        </p:spPr>
        <p:txBody>
          <a:bodyPr/>
          <a:lstStyle/>
          <a:p>
            <a:pPr marL="0" indent="0">
              <a:buNone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Reason 1:  When a data security threat that involves privacy or information security is identified that can disrupts operations, involves fraud or is a potential data breach, the top managers have already been involved in the planning to mitigate the risk and reduce the overall cybersecurity attack surface of the organization.</a:t>
            </a:r>
          </a:p>
          <a:p>
            <a:pPr marL="0" indent="0">
              <a:buNone/>
            </a:pPr>
            <a:endParaRPr lang="en-US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When someone comes to help you, they will work within your plan.  They are there to 	augment you, not take over.</a:t>
            </a:r>
            <a:endParaRPr lang="en-US" dirty="0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7AE8E0CD-DC3F-D0A6-CAC5-A6D20BB3B441}"/>
              </a:ext>
            </a:extLst>
          </p:cNvPr>
          <p:cNvSpPr/>
          <p:nvPr/>
        </p:nvSpPr>
        <p:spPr>
          <a:xfrm>
            <a:off x="897998" y="3220656"/>
            <a:ext cx="82829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3C1922-D54A-6172-6ABD-A91793FDC003}"/>
              </a:ext>
            </a:extLst>
          </p:cNvPr>
          <p:cNvSpPr txBox="1"/>
          <p:nvPr/>
        </p:nvSpPr>
        <p:spPr>
          <a:xfrm>
            <a:off x="1524000" y="5821680"/>
            <a:ext cx="25806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The Ohio Cyber Reserve (</a:t>
            </a:r>
            <a:r>
              <a:rPr lang="en-US" sz="1200" dirty="0" err="1"/>
              <a:t>OhCR</a:t>
            </a:r>
            <a:r>
              <a:rPr lang="en-US" sz="1200" dirty="0"/>
              <a:t>)</a:t>
            </a:r>
          </a:p>
          <a:p>
            <a:r>
              <a:rPr lang="en-US" sz="1200" dirty="0"/>
              <a:t>October 23,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  <a:endParaRPr lang="en-US" sz="1200" dirty="0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0D6C478-D978-65EB-FE8C-4DCB6F0800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857971"/>
            <a:ext cx="588617" cy="57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777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A6F9A-2A02-E107-AE54-3826F8425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Risk Management Plan?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F3A72-3FF4-6A00-E2A9-A12E4ED9E3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2013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Reason 2: 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When we have a plan…</a:t>
            </a:r>
          </a:p>
          <a:p>
            <a:pPr marL="0" indent="0">
              <a:buNone/>
            </a:pPr>
            <a:endParaRPr lang="en-US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	T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he key people know the cybersecurity safety risks for each identified threat.</a:t>
            </a:r>
          </a:p>
          <a:p>
            <a:pPr marL="0" indent="0">
              <a:buNone/>
            </a:pPr>
            <a:endParaRPr lang="en-US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	They develop risk mitigation for each threat identified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	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W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 can be much more ready and effective when developing our processes.</a:t>
            </a:r>
            <a:endParaRPr lang="en-US" dirty="0"/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68281C8B-4CBF-8FA8-47DD-3128EC26F136}"/>
              </a:ext>
            </a:extLst>
          </p:cNvPr>
          <p:cNvSpPr/>
          <p:nvPr/>
        </p:nvSpPr>
        <p:spPr>
          <a:xfrm>
            <a:off x="838200" y="262217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B3B5C412-3C77-D63C-EC06-B540A69B5258}"/>
              </a:ext>
            </a:extLst>
          </p:cNvPr>
          <p:cNvSpPr/>
          <p:nvPr/>
        </p:nvSpPr>
        <p:spPr>
          <a:xfrm>
            <a:off x="838200" y="341872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DE271474-DE59-2416-D0B8-06F8ACD4148B}"/>
              </a:ext>
            </a:extLst>
          </p:cNvPr>
          <p:cNvSpPr/>
          <p:nvPr/>
        </p:nvSpPr>
        <p:spPr>
          <a:xfrm>
            <a:off x="838200" y="418892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239726-8996-8CA9-790D-BABBB7E3E42A}"/>
              </a:ext>
            </a:extLst>
          </p:cNvPr>
          <p:cNvSpPr txBox="1"/>
          <p:nvPr/>
        </p:nvSpPr>
        <p:spPr>
          <a:xfrm>
            <a:off x="1327404" y="5445760"/>
            <a:ext cx="42809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The Ohio Cyber Reserve (</a:t>
            </a:r>
            <a:r>
              <a:rPr lang="en-US" sz="1200" dirty="0" err="1"/>
              <a:t>OhCR</a:t>
            </a:r>
            <a:r>
              <a:rPr lang="en-US" sz="1200" dirty="0"/>
              <a:t>)</a:t>
            </a:r>
          </a:p>
          <a:p>
            <a:r>
              <a:rPr lang="en-US" sz="1200" dirty="0"/>
              <a:t>October 23,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  <a:endParaRPr lang="en-US" sz="1200" dirty="0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92B37153-C42C-5683-8A3E-C8802110E9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87" y="5518344"/>
            <a:ext cx="588617" cy="57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396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E555D-BBC0-D0B2-3EBE-BD0CB1225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Risk Management Plan?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9FBAA8-1A0A-EE03-EF04-DED80F77F0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2880"/>
            <a:ext cx="10515600" cy="472408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</a:t>
            </a:r>
            <a:r>
              <a:rPr lang="en-US" sz="18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NIST Framework</a:t>
            </a:r>
            <a:r>
              <a:rPr lang="en-US" sz="18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(National Institute of Standards of Technology) outlines the need for an Risk Management Plan in the following areas:</a:t>
            </a:r>
          </a:p>
          <a:p>
            <a:pPr marL="628650" indent="-400050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</a:rPr>
              <a:t>Identify ID.GV-4: </a:t>
            </a:r>
            <a:r>
              <a:rPr lang="en-US" sz="1600" dirty="0">
                <a:latin typeface="Arial" panose="020B0604020202020204" pitchFamily="34" charset="0"/>
              </a:rPr>
              <a:t>Governance and risk management processes address cybersecurity risks</a:t>
            </a:r>
          </a:p>
          <a:p>
            <a:pPr marL="628650" indent="-400050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Identify ID.RA-1: </a:t>
            </a:r>
            <a:r>
              <a:rPr lang="en-US" sz="1600" b="0" i="0" u="none" strike="noStrike" dirty="0">
                <a:effectLst/>
                <a:latin typeface="Arial" panose="020B0604020202020204" pitchFamily="34" charset="0"/>
              </a:rPr>
              <a:t>Asset vulnerabilities are identified and documented</a:t>
            </a:r>
          </a:p>
          <a:p>
            <a:pPr marL="628650" indent="-400050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Identify ID.RA-2: </a:t>
            </a:r>
            <a:r>
              <a:rPr lang="en-US" sz="1600" b="0" i="0" u="none" strike="noStrike" dirty="0">
                <a:effectLst/>
                <a:latin typeface="Arial" panose="020B0604020202020204" pitchFamily="34" charset="0"/>
              </a:rPr>
              <a:t>Cyber threat intelligence is received from information sharing forums and sources</a:t>
            </a:r>
          </a:p>
          <a:p>
            <a:pPr marL="628650" indent="-400050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Identify ID.RA-3: </a:t>
            </a:r>
            <a:r>
              <a:rPr lang="en-US" sz="1600" b="0" i="0" u="none" strike="noStrike" dirty="0">
                <a:effectLst/>
                <a:latin typeface="Arial" panose="020B0604020202020204" pitchFamily="34" charset="0"/>
              </a:rPr>
              <a:t>Threats, both internal and external, are identified and documented</a:t>
            </a:r>
          </a:p>
          <a:p>
            <a:pPr marL="628650" indent="-400050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Identify ID.RA-4: </a:t>
            </a:r>
            <a:r>
              <a:rPr lang="en-US" sz="1600" b="0" i="0" u="none" strike="noStrike" dirty="0">
                <a:effectLst/>
                <a:latin typeface="Arial" panose="020B0604020202020204" pitchFamily="34" charset="0"/>
              </a:rPr>
              <a:t>Potential business impacts and likelihoods are identified</a:t>
            </a:r>
          </a:p>
          <a:p>
            <a:pPr marL="628650" indent="-400050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Identify ID.RA-5: </a:t>
            </a:r>
            <a:r>
              <a:rPr lang="en-US" sz="1600" b="0" i="0" u="none" strike="noStrike" dirty="0">
                <a:effectLst/>
                <a:latin typeface="Arial" panose="020B0604020202020204" pitchFamily="34" charset="0"/>
              </a:rPr>
              <a:t>Threats, vulnerabilities, likelihoods, and impacts are used to determine risk</a:t>
            </a:r>
          </a:p>
          <a:p>
            <a:pPr marL="628650" indent="-400050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</a:rPr>
              <a:t>Identify ID. RA-6: </a:t>
            </a:r>
            <a:r>
              <a:rPr lang="en-US" sz="1600" dirty="0">
                <a:latin typeface="Arial" panose="020B0604020202020204" pitchFamily="34" charset="0"/>
              </a:rPr>
              <a:t>Risk responses are identified and prioritized</a:t>
            </a:r>
          </a:p>
          <a:p>
            <a:pPr marL="628650" indent="-400050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</a:rPr>
              <a:t>Identify ID.RM-1: </a:t>
            </a:r>
            <a:r>
              <a:rPr lang="en-US" sz="1600" dirty="0">
                <a:latin typeface="Arial" panose="020B0604020202020204" pitchFamily="34" charset="0"/>
              </a:rPr>
              <a:t>Risk management processes are established, managed, and agreed to by organizational stakeholders</a:t>
            </a:r>
          </a:p>
          <a:p>
            <a:pPr marL="628650" indent="-400050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</a:rPr>
              <a:t>Identify ID.RM-2: </a:t>
            </a:r>
            <a:r>
              <a:rPr lang="en-US" sz="1600" dirty="0">
                <a:latin typeface="Arial" panose="020B0604020202020204" pitchFamily="34" charset="0"/>
              </a:rPr>
              <a:t>Organizational risk tolerance is determined and clearly expressed</a:t>
            </a:r>
          </a:p>
          <a:p>
            <a:pPr marL="628650" indent="-400050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</a:rPr>
              <a:t>Identify ID.RM-3: </a:t>
            </a:r>
            <a:r>
              <a:rPr lang="en-US" sz="1600" dirty="0">
                <a:latin typeface="Arial" panose="020B0604020202020204" pitchFamily="34" charset="0"/>
              </a:rPr>
              <a:t>The organization’s determination of risk tolerance is informed by its role in critical infrastructure and sector specific risk analysis</a:t>
            </a:r>
          </a:p>
          <a:p>
            <a:pPr marL="628650" indent="-400050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</a:rPr>
              <a:t>Identify ID.SC-1: </a:t>
            </a:r>
            <a:r>
              <a:rPr lang="en-US" sz="1600" dirty="0">
                <a:latin typeface="Arial" panose="020B0604020202020204" pitchFamily="34" charset="0"/>
              </a:rPr>
              <a:t>Cyber supply chain risk management processes are identified, established, assessed, managed, and agreed to by organizational stakeholders</a:t>
            </a:r>
          </a:p>
          <a:p>
            <a:pPr marL="628650" indent="-400050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</a:rPr>
              <a:t>Identify ID.SC-2: </a:t>
            </a:r>
            <a:r>
              <a:rPr lang="en-US" sz="1600" dirty="0">
                <a:latin typeface="Arial" panose="020B0604020202020204" pitchFamily="34" charset="0"/>
              </a:rPr>
              <a:t>Suppliers and third-party partners of information systems, components, and services are identified, prioritized, and assessed using a cyber supply chain risk assessment process </a:t>
            </a:r>
          </a:p>
          <a:p>
            <a:pPr marL="628650" indent="-400050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</a:rPr>
              <a:t>Identify ID.SC-3: </a:t>
            </a:r>
            <a:r>
              <a:rPr lang="en-US" sz="1600" dirty="0">
                <a:latin typeface="Arial" panose="020B0604020202020204" pitchFamily="34" charset="0"/>
              </a:rPr>
              <a:t>Contracts with suppliers and third-party partners are used to implement appropriate measures designed to meet the objectives of an organization’s cybersecurity program and Cyber Supply Chain Risk Management Plan.</a:t>
            </a:r>
          </a:p>
          <a:p>
            <a:pPr marL="628650" indent="-400050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1600" b="0" i="0" u="none" strike="noStrike" dirty="0">
              <a:solidFill>
                <a:srgbClr val="00B050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US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718DCF2E-F295-422B-6CF1-0F0B0163F3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94891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E40A41E-18DF-F13A-201F-DB681576FE0A}"/>
              </a:ext>
            </a:extLst>
          </p:cNvPr>
          <p:cNvSpPr txBox="1"/>
          <p:nvPr/>
        </p:nvSpPr>
        <p:spPr>
          <a:xfrm>
            <a:off x="1513114" y="6139227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October 23,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2384182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F6B2E-37DD-D236-580A-F78B9E703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Risk Management Plan?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5C85-9533-A1D0-D96C-D5F47CF328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Your Board policy may mandate Risk Management planning to identify threats to safety and direct to create procedures to protect and preserve district owned or managed data/information or or procedures to follow.  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	Having a Risk Management Plan in place can help meet the requirements outlined in all of 	all of these policies.  </a:t>
            </a:r>
          </a:p>
          <a:p>
            <a:pPr marL="914400" indent="-914400">
              <a:buNone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NEOLA </a:t>
            </a:r>
            <a:r>
              <a:rPr lang="en-US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has a Board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Policy with 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Cybersecurity Risk Management a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 the required framework for schools (PO 8305 - Information Security)</a:t>
            </a:r>
            <a:endParaRPr lang="en-US" dirty="0"/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776C9CA9-2AB3-C073-BAEA-7AF3CAE62CDA}"/>
              </a:ext>
            </a:extLst>
          </p:cNvPr>
          <p:cNvSpPr/>
          <p:nvPr/>
        </p:nvSpPr>
        <p:spPr>
          <a:xfrm>
            <a:off x="838200" y="306592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479C26D7-7DE0-3E08-E8A9-5A4D3E537D55}"/>
              </a:ext>
            </a:extLst>
          </p:cNvPr>
          <p:cNvSpPr/>
          <p:nvPr/>
        </p:nvSpPr>
        <p:spPr>
          <a:xfrm>
            <a:off x="838200" y="359090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921DED-E4E3-FAEC-4AB8-E0F3DFA389AF}"/>
              </a:ext>
            </a:extLst>
          </p:cNvPr>
          <p:cNvSpPr txBox="1"/>
          <p:nvPr/>
        </p:nvSpPr>
        <p:spPr>
          <a:xfrm>
            <a:off x="1615440" y="5476855"/>
            <a:ext cx="42875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The Ohio Cyber Reserve (</a:t>
            </a:r>
            <a:r>
              <a:rPr lang="en-US" sz="1200" dirty="0" err="1"/>
              <a:t>OhCR</a:t>
            </a:r>
            <a:r>
              <a:rPr lang="en-US" sz="1200" dirty="0"/>
              <a:t>)</a:t>
            </a:r>
          </a:p>
          <a:p>
            <a:r>
              <a:rPr lang="en-US" sz="1200" dirty="0"/>
              <a:t>October 23,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  <a:endParaRPr lang="en-US" sz="1200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F772DF51-A009-6793-C611-8439CD8171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512" y="5549439"/>
            <a:ext cx="588617" cy="57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38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8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2DFCBDB-CA1F-4AFA-8CEA-FB375C75A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l"/>
            <a:r>
              <a:rPr lang="en-US" sz="6200" dirty="0"/>
              <a:t>Questions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3ED19960-165A-4897-A58E-7C82DFBDEC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183256" y="2291316"/>
            <a:ext cx="3825488" cy="3825488"/>
          </a:xfr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3CA3041-7632-163E-3EC2-7FAFCBE55B4B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65691"/>
          </a:xfrm>
        </p:spPr>
        <p:txBody>
          <a:bodyPr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28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  <a:endParaRPr lang="en-US" dirty="0">
              <a:effectLst/>
            </a:endParaRP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8976CF0A-310E-0A75-0E8B-F13E32FE96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249EAA-8FDC-741D-1FAF-DD6F9B764191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October 23,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409111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525</TotalTime>
  <Words>879</Words>
  <Application>Microsoft Office PowerPoint</Application>
  <PresentationFormat>Widescreen</PresentationFormat>
  <Paragraphs>92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Helvetica</vt:lpstr>
      <vt:lpstr>Office Theme</vt:lpstr>
      <vt:lpstr>OhCR NIST CSF Cybersecurity Workshop Series</vt:lpstr>
      <vt:lpstr>Getting to Know the Team</vt:lpstr>
      <vt:lpstr>The OhCR ‘Building a More Cyber Secure Ohio’  </vt:lpstr>
      <vt:lpstr>Why do we Risk Management Plan?</vt:lpstr>
      <vt:lpstr>Why do we Risk Management Plan?</vt:lpstr>
      <vt:lpstr>Why do we Risk Management Plan?</vt:lpstr>
      <vt:lpstr>Why do we Risk Management Plan?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CoSN Learn21 Outline</dc:title>
  <dc:creator>Charles Robbins</dc:creator>
  <cp:lastModifiedBy>Charles Robbins</cp:lastModifiedBy>
  <cp:revision>5</cp:revision>
  <dcterms:created xsi:type="dcterms:W3CDTF">2022-10-30T19:24:51Z</dcterms:created>
  <dcterms:modified xsi:type="dcterms:W3CDTF">2023-10-23T15:13:45Z</dcterms:modified>
</cp:coreProperties>
</file>